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1B84-ED92-4D6F-8FC4-E94EA46ED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665A6-A55D-4392-9725-5E0BAD985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042BD-D576-47B8-9FF2-684F0F84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6B97B-452E-4E23-935C-0639A05F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742E8-FA92-4217-8287-856BE62B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5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1A39-34DE-49DF-B2EE-C83D0E25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55C2B-0151-410F-9DF6-7BE67B89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F78C-4795-4AE3-8515-D1E0143E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003A-A62A-4956-A473-46DF133D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65E6C-81CF-439A-B2A4-095B7306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26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A1138D-D5A5-4300-BFF4-33E5CB838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5F142-9096-4D14-87EB-B14F93304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F193B-40AF-4CA4-842A-6E6BCF31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8DC6E-6B2A-4E14-9D1A-B96AB8C9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637D2-8B83-4A1B-8654-B6B418F8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10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D936B-D87E-4C5D-AF16-44405D04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602C-1F9E-4EBD-BF74-EC2DB4C3D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C7CA3-9A28-4549-A986-0F82027C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497E2-260D-46D8-9257-E20A56FC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DA9AF-6E32-4218-A041-8140284C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1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3632-12EE-4D3F-955B-B3501B84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560EA-BDD0-4EF9-83CF-06FF2CB9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89B0-2D2B-4BA0-9343-FE6A325D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AA9F-EB7C-4BAC-AB3B-41D586DF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632AD-C41F-4A68-B233-102D8191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0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8C70-18A8-44ED-BD5B-AF80D8C2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9ECAD-E232-4A58-9314-9D095780A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01673-333C-4405-9B03-6B8DE7059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6246A-5C5B-4BF8-B008-B7BBEEA9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082B7-F5BE-461A-BDF3-5520A735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63E0B-8EE8-4D96-BAD4-B68AEB8F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8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F81F-D1A5-4841-810C-062B447E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65CC9-E166-4977-940D-8E2F9677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43E0C-0690-4D52-BB61-C4DD77664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C9F2E-F357-4315-9060-9680F5477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4918-FB24-41A2-8918-73D9DC5F6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1DBB1-F7B0-453E-AF97-CFDA6C9D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5BECB-E2D6-4890-B6A4-B62B6DFE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D6898-AF1C-4903-8A56-72EE6C0B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9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F0A7-7E6D-4C4E-83C5-C5DFF4CF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B06CC-A403-486A-9D76-4A80184B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B1EB6-43CC-4438-A336-60FC2D71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5DD1F-7426-4F7E-AD06-4CCE415F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DB9854-083A-4739-95C3-F4A12B1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6B4B2-3D36-4F30-A423-62090864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5D6F3-8029-474E-ADF6-403F1C0A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2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94EA-9968-4192-98D8-1078F8F9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4CAE7-67F8-491B-B58E-FBEEBBD33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27C68-CE69-4914-B2A2-C135534B6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60CDD-F11B-4CCF-A37B-4C13336A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C8418-2ED9-4698-9B62-78D22B22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4DA9-0DC6-4435-AEAB-347AE4F8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71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FC91-2DA5-43BE-B790-29AB97FD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ED928-09B6-4353-8616-8F8677738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BB5A-FF4C-4C3D-BAD8-BA96089DC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642C8-29D3-4D6F-A03F-21706B77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D1897-E842-43F9-8F4B-D03D29A0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D1C10-B356-4C6C-B5A7-E308206C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5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67217-1DEB-4D7D-A525-0D18D143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CEA16-9F75-4066-BBE6-9643158D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BBE4-DB23-476E-86E7-3A87C0473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31FB-0070-482D-BB77-D3ADA75A0AF9}" type="datetimeFigureOut">
              <a:rPr lang="en-GB" smtClean="0"/>
              <a:t>04/03/2023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57BB-4499-4C9D-BAB6-4100409CC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4386C-2254-445B-AB0C-8453AEFF2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1297C-07AB-4039-8E79-1867B50C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8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AAA1-470F-4656-9BD5-31794E2F2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4AD09-4859-4D0B-AB81-3E58DE639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1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C02D82A-A2E6-4E00-B22F-E6C559F6F7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517358"/>
            <a:ext cx="4098758" cy="40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558D0-70FB-4332-A11F-172DB9B2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124EA-A535-4753-8416-61AE3DE3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D835F-A50A-40C2-8ED8-1F7427C2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3AE6A-1E7F-4986-87A5-131AC305A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5FBEC-98E0-41F3-B07F-4F9933CDA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90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03725-1962-43F4-83DB-0DDEB1D63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9B7B2-DDBE-46AD-BA47-A7820BE7D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4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DFA4E251-1EDF-408F-B6E6-5AFA99988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38" y="0"/>
            <a:ext cx="10847728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2023-01-15T16:34:33Z</dcterms:created>
  <dcterms:modified xsi:type="dcterms:W3CDTF">2023-03-04T11:23:59Z</dcterms:modified>
</cp:coreProperties>
</file>